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87" r:id="rId2"/>
    <p:sldId id="306" r:id="rId3"/>
    <p:sldId id="277" r:id="rId4"/>
    <p:sldId id="279" r:id="rId5"/>
    <p:sldId id="278" r:id="rId6"/>
    <p:sldId id="302" r:id="rId7"/>
    <p:sldId id="257" r:id="rId8"/>
    <p:sldId id="262" r:id="rId9"/>
    <p:sldId id="261" r:id="rId10"/>
    <p:sldId id="258" r:id="rId11"/>
    <p:sldId id="260" r:id="rId12"/>
    <p:sldId id="265" r:id="rId13"/>
    <p:sldId id="264" r:id="rId14"/>
    <p:sldId id="266" r:id="rId15"/>
    <p:sldId id="271" r:id="rId16"/>
    <p:sldId id="272" r:id="rId17"/>
    <p:sldId id="298" r:id="rId18"/>
    <p:sldId id="307" r:id="rId19"/>
    <p:sldId id="308" r:id="rId20"/>
    <p:sldId id="267" r:id="rId21"/>
    <p:sldId id="269" r:id="rId22"/>
    <p:sldId id="263" r:id="rId23"/>
    <p:sldId id="303" r:id="rId24"/>
    <p:sldId id="309" r:id="rId25"/>
    <p:sldId id="304" r:id="rId26"/>
  </p:sldIdLst>
  <p:sldSz cx="12961938" cy="9361488"/>
  <p:notesSz cx="6858000" cy="9144000"/>
  <p:defaultTextStyle>
    <a:defPPr>
      <a:defRPr lang="ru-RU"/>
    </a:defPPr>
    <a:lvl1pPr marL="0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5747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1494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7241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2988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78735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4482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0229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85976" algn="l" defTabSz="1071494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949">
          <p15:clr>
            <a:srgbClr val="A4A3A4"/>
          </p15:clr>
        </p15:guide>
        <p15:guide id="4" pos="40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42" y="42"/>
      </p:cViewPr>
      <p:guideLst>
        <p:guide orient="horz" pos="2160"/>
        <p:guide pos="3840"/>
        <p:guide orient="horz" pos="2949"/>
        <p:guide pos="40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4937B-3C10-467C-9EE4-AF501099E503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5688" y="685800"/>
            <a:ext cx="47466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F7F15-4741-4BE6-8B81-B0A4B76AFF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76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35747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71494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07241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42988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78735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14482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50229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85976" algn="l" defTabSz="107149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001" y="-11559"/>
            <a:ext cx="12998516" cy="938460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2658" y="3282300"/>
            <a:ext cx="8259577" cy="2247279"/>
          </a:xfrm>
        </p:spPr>
        <p:txBody>
          <a:bodyPr anchor="b">
            <a:noAutofit/>
          </a:bodyPr>
          <a:lstStyle>
            <a:lvl1pPr algn="r">
              <a:defRPr sz="737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2658" y="5529577"/>
            <a:ext cx="8259577" cy="1497318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4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2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20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4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8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92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466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29" y="832132"/>
            <a:ext cx="8998105" cy="4646072"/>
          </a:xfrm>
        </p:spPr>
        <p:txBody>
          <a:bodyPr anchor="ctr">
            <a:normAutofit/>
          </a:bodyPr>
          <a:lstStyle>
            <a:lvl1pPr algn="l">
              <a:defRPr sz="6006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129" y="6102303"/>
            <a:ext cx="8998105" cy="2144436"/>
          </a:xfrm>
        </p:spPr>
        <p:txBody>
          <a:bodyPr anchor="ctr">
            <a:normAutofit/>
          </a:bodyPr>
          <a:lstStyle>
            <a:lvl1pPr marL="0" indent="0" algn="l">
              <a:buNone/>
              <a:defRPr sz="245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4078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2pPr>
            <a:lvl3pPr marL="124815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3pPr>
            <a:lvl4pPr marL="187223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4pPr>
            <a:lvl5pPr marL="2496312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5pPr>
            <a:lvl6pPr marL="312039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6pPr>
            <a:lvl7pPr marL="3744468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7pPr>
            <a:lvl8pPr marL="4368546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8pPr>
            <a:lvl9pPr marL="499262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95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427" y="832132"/>
            <a:ext cx="8607529" cy="4125989"/>
          </a:xfrm>
        </p:spPr>
        <p:txBody>
          <a:bodyPr anchor="ctr">
            <a:normAutofit/>
          </a:bodyPr>
          <a:lstStyle>
            <a:lvl1pPr algn="l">
              <a:defRPr sz="6006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60811" y="4958121"/>
            <a:ext cx="7682761" cy="52008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1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4078" indent="0">
              <a:buFontTx/>
              <a:buNone/>
              <a:defRPr/>
            </a:lvl2pPr>
            <a:lvl3pPr marL="1248156" indent="0">
              <a:buFontTx/>
              <a:buNone/>
              <a:defRPr/>
            </a:lvl3pPr>
            <a:lvl4pPr marL="1872234" indent="0">
              <a:buFontTx/>
              <a:buNone/>
              <a:defRPr/>
            </a:lvl4pPr>
            <a:lvl5pPr marL="2496312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127" y="6102303"/>
            <a:ext cx="8998107" cy="2144436"/>
          </a:xfrm>
        </p:spPr>
        <p:txBody>
          <a:bodyPr anchor="ctr">
            <a:normAutofit/>
          </a:bodyPr>
          <a:lstStyle>
            <a:lvl1pPr marL="0" indent="0" algn="l">
              <a:buNone/>
              <a:defRPr sz="245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4078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2pPr>
            <a:lvl3pPr marL="124815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3pPr>
            <a:lvl4pPr marL="187223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4pPr>
            <a:lvl5pPr marL="2496312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5pPr>
            <a:lvl6pPr marL="312039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6pPr>
            <a:lvl7pPr marL="3744468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7pPr>
            <a:lvl8pPr marL="4368546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8pPr>
            <a:lvl9pPr marL="499262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84260" y="1078903"/>
            <a:ext cx="648266" cy="798246"/>
          </a:xfrm>
          <a:prstGeom prst="rect">
            <a:avLst/>
          </a:prstGeom>
        </p:spPr>
        <p:txBody>
          <a:bodyPr vert="horz" lIns="124820" tIns="62410" rIns="124820" bIns="62410" rtlCol="0" anchor="ctr">
            <a:noAutofit/>
          </a:bodyPr>
          <a:lstStyle/>
          <a:p>
            <a:pPr lvl="0"/>
            <a:r>
              <a:rPr lang="en-US" sz="1092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65098" y="3940283"/>
            <a:ext cx="648266" cy="798246"/>
          </a:xfrm>
          <a:prstGeom prst="rect">
            <a:avLst/>
          </a:prstGeom>
        </p:spPr>
        <p:txBody>
          <a:bodyPr vert="horz" lIns="124820" tIns="62410" rIns="124820" bIns="62410" rtlCol="0" anchor="ctr">
            <a:noAutofit/>
          </a:bodyPr>
          <a:lstStyle/>
          <a:p>
            <a:pPr lvl="0"/>
            <a:r>
              <a:rPr lang="en-US" sz="1092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45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27" y="2637253"/>
            <a:ext cx="8998107" cy="3542923"/>
          </a:xfrm>
        </p:spPr>
        <p:txBody>
          <a:bodyPr anchor="b">
            <a:normAutofit/>
          </a:bodyPr>
          <a:lstStyle>
            <a:lvl1pPr algn="l">
              <a:defRPr sz="6006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127" y="6180176"/>
            <a:ext cx="8998107" cy="2066563"/>
          </a:xfrm>
        </p:spPr>
        <p:txBody>
          <a:bodyPr anchor="t">
            <a:normAutofit/>
          </a:bodyPr>
          <a:lstStyle>
            <a:lvl1pPr marL="0" indent="0" algn="l">
              <a:buNone/>
              <a:defRPr sz="245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4078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2pPr>
            <a:lvl3pPr marL="124815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3pPr>
            <a:lvl4pPr marL="187223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4pPr>
            <a:lvl5pPr marL="2496312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5pPr>
            <a:lvl6pPr marL="312039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6pPr>
            <a:lvl7pPr marL="3744468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7pPr>
            <a:lvl8pPr marL="4368546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8pPr>
            <a:lvl9pPr marL="499262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541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427" y="832132"/>
            <a:ext cx="8607529" cy="4125989"/>
          </a:xfrm>
        </p:spPr>
        <p:txBody>
          <a:bodyPr anchor="ctr">
            <a:normAutofit/>
          </a:bodyPr>
          <a:lstStyle>
            <a:lvl1pPr algn="l">
              <a:defRPr sz="6006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4125" y="5478204"/>
            <a:ext cx="8998108" cy="7019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7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24078" indent="0">
              <a:buFontTx/>
              <a:buNone/>
              <a:defRPr/>
            </a:lvl2pPr>
            <a:lvl3pPr marL="1248156" indent="0">
              <a:buFontTx/>
              <a:buNone/>
              <a:defRPr/>
            </a:lvl3pPr>
            <a:lvl4pPr marL="1872234" indent="0">
              <a:buFontTx/>
              <a:buNone/>
              <a:defRPr/>
            </a:lvl4pPr>
            <a:lvl5pPr marL="2496312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127" y="6180176"/>
            <a:ext cx="8998107" cy="2066563"/>
          </a:xfrm>
        </p:spPr>
        <p:txBody>
          <a:bodyPr anchor="t">
            <a:normAutofit/>
          </a:bodyPr>
          <a:lstStyle>
            <a:lvl1pPr marL="0" indent="0" algn="l">
              <a:buNone/>
              <a:defRPr sz="245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4078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2pPr>
            <a:lvl3pPr marL="124815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3pPr>
            <a:lvl4pPr marL="187223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4pPr>
            <a:lvl5pPr marL="2496312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5pPr>
            <a:lvl6pPr marL="312039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6pPr>
            <a:lvl7pPr marL="3744468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7pPr>
            <a:lvl8pPr marL="4368546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8pPr>
            <a:lvl9pPr marL="499262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84260" y="1078903"/>
            <a:ext cx="648266" cy="798246"/>
          </a:xfrm>
          <a:prstGeom prst="rect">
            <a:avLst/>
          </a:prstGeom>
        </p:spPr>
        <p:txBody>
          <a:bodyPr vert="horz" lIns="124820" tIns="62410" rIns="124820" bIns="62410" rtlCol="0" anchor="ctr">
            <a:noAutofit/>
          </a:bodyPr>
          <a:lstStyle/>
          <a:p>
            <a:pPr lvl="0"/>
            <a:r>
              <a:rPr lang="en-US" sz="1092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65098" y="3940283"/>
            <a:ext cx="648266" cy="798246"/>
          </a:xfrm>
          <a:prstGeom prst="rect">
            <a:avLst/>
          </a:prstGeom>
        </p:spPr>
        <p:txBody>
          <a:bodyPr vert="horz" lIns="124820" tIns="62410" rIns="124820" bIns="62410" rtlCol="0" anchor="ctr">
            <a:noAutofit/>
          </a:bodyPr>
          <a:lstStyle/>
          <a:p>
            <a:pPr lvl="0"/>
            <a:r>
              <a:rPr lang="en-US" sz="1092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4354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87" y="832132"/>
            <a:ext cx="8989247" cy="4125989"/>
          </a:xfrm>
        </p:spPr>
        <p:txBody>
          <a:bodyPr anchor="ctr">
            <a:normAutofit/>
          </a:bodyPr>
          <a:lstStyle>
            <a:lvl1pPr algn="l">
              <a:defRPr sz="6006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64125" y="5478204"/>
            <a:ext cx="8998108" cy="7019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76">
                <a:solidFill>
                  <a:schemeClr val="accent1"/>
                </a:solidFill>
              </a:defRPr>
            </a:lvl1pPr>
            <a:lvl2pPr marL="624078" indent="0">
              <a:buFontTx/>
              <a:buNone/>
              <a:defRPr/>
            </a:lvl2pPr>
            <a:lvl3pPr marL="1248156" indent="0">
              <a:buFontTx/>
              <a:buNone/>
              <a:defRPr/>
            </a:lvl3pPr>
            <a:lvl4pPr marL="1872234" indent="0">
              <a:buFontTx/>
              <a:buNone/>
              <a:defRPr/>
            </a:lvl4pPr>
            <a:lvl5pPr marL="2496312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127" y="6180176"/>
            <a:ext cx="8998107" cy="2066563"/>
          </a:xfrm>
        </p:spPr>
        <p:txBody>
          <a:bodyPr anchor="t">
            <a:normAutofit/>
          </a:bodyPr>
          <a:lstStyle>
            <a:lvl1pPr marL="0" indent="0" algn="l">
              <a:buNone/>
              <a:defRPr sz="245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4078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2pPr>
            <a:lvl3pPr marL="124815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3pPr>
            <a:lvl4pPr marL="187223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4pPr>
            <a:lvl5pPr marL="2496312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5pPr>
            <a:lvl6pPr marL="312039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6pPr>
            <a:lvl7pPr marL="3744468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7pPr>
            <a:lvl8pPr marL="4368546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8pPr>
            <a:lvl9pPr marL="499262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55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867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3048" y="832133"/>
            <a:ext cx="1387500" cy="716847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4128" y="832133"/>
            <a:ext cx="7364130" cy="716847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489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23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27" y="3686811"/>
            <a:ext cx="8998107" cy="2493368"/>
          </a:xfrm>
        </p:spPr>
        <p:txBody>
          <a:bodyPr anchor="b"/>
          <a:lstStyle>
            <a:lvl1pPr algn="l">
              <a:defRPr sz="54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127" y="6180176"/>
            <a:ext cx="8998107" cy="1174486"/>
          </a:xfrm>
        </p:spPr>
        <p:txBody>
          <a:bodyPr anchor="t"/>
          <a:lstStyle>
            <a:lvl1pPr marL="0" indent="0" algn="l">
              <a:buNone/>
              <a:defRPr sz="273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4078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2pPr>
            <a:lvl3pPr marL="1248156" indent="0">
              <a:buNone/>
              <a:defRPr sz="2184">
                <a:solidFill>
                  <a:schemeClr val="tx1">
                    <a:tint val="75000"/>
                  </a:schemeClr>
                </a:solidFill>
              </a:defRPr>
            </a:lvl3pPr>
            <a:lvl4pPr marL="187223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4pPr>
            <a:lvl5pPr marL="2496312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5pPr>
            <a:lvl6pPr marL="3120390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6pPr>
            <a:lvl7pPr marL="3744468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7pPr>
            <a:lvl8pPr marL="4368546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8pPr>
            <a:lvl9pPr marL="4992624" indent="0">
              <a:buNone/>
              <a:defRPr sz="19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487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29" y="832132"/>
            <a:ext cx="8998105" cy="180295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4130" y="2949304"/>
            <a:ext cx="4377502" cy="5297434"/>
          </a:xfrm>
        </p:spPr>
        <p:txBody>
          <a:bodyPr>
            <a:normAutofit/>
          </a:bodyPr>
          <a:lstStyle>
            <a:lvl1pPr>
              <a:defRPr sz="2457"/>
            </a:lvl1pPr>
            <a:lvl2pPr>
              <a:defRPr sz="2184"/>
            </a:lvl2pPr>
            <a:lvl3pPr>
              <a:defRPr sz="1911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4731" y="2949306"/>
            <a:ext cx="4377503" cy="5297435"/>
          </a:xfrm>
        </p:spPr>
        <p:txBody>
          <a:bodyPr>
            <a:normAutofit/>
          </a:bodyPr>
          <a:lstStyle>
            <a:lvl1pPr>
              <a:defRPr sz="2457"/>
            </a:lvl1pPr>
            <a:lvl2pPr>
              <a:defRPr sz="2184"/>
            </a:lvl2pPr>
            <a:lvl3pPr>
              <a:defRPr sz="1911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54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28" y="832132"/>
            <a:ext cx="8998104" cy="1802953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128" y="2949842"/>
            <a:ext cx="4381135" cy="786624"/>
          </a:xfrm>
        </p:spPr>
        <p:txBody>
          <a:bodyPr anchor="b">
            <a:noAutofit/>
          </a:bodyPr>
          <a:lstStyle>
            <a:lvl1pPr marL="0" indent="0">
              <a:buNone/>
              <a:defRPr sz="3276" b="0"/>
            </a:lvl1pPr>
            <a:lvl2pPr marL="624078" indent="0">
              <a:buNone/>
              <a:defRPr sz="2730" b="1"/>
            </a:lvl2pPr>
            <a:lvl3pPr marL="1248156" indent="0">
              <a:buNone/>
              <a:defRPr sz="2457" b="1"/>
            </a:lvl3pPr>
            <a:lvl4pPr marL="1872234" indent="0">
              <a:buNone/>
              <a:defRPr sz="2184" b="1"/>
            </a:lvl4pPr>
            <a:lvl5pPr marL="2496312" indent="0">
              <a:buNone/>
              <a:defRPr sz="2184" b="1"/>
            </a:lvl5pPr>
            <a:lvl6pPr marL="3120390" indent="0">
              <a:buNone/>
              <a:defRPr sz="2184" b="1"/>
            </a:lvl6pPr>
            <a:lvl7pPr marL="3744468" indent="0">
              <a:buNone/>
              <a:defRPr sz="2184" b="1"/>
            </a:lvl7pPr>
            <a:lvl8pPr marL="4368546" indent="0">
              <a:buNone/>
              <a:defRPr sz="2184" b="1"/>
            </a:lvl8pPr>
            <a:lvl9pPr marL="4992624" indent="0">
              <a:buNone/>
              <a:defRPr sz="218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28" y="3736468"/>
            <a:ext cx="4381135" cy="451027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1097" y="2949842"/>
            <a:ext cx="4381135" cy="786624"/>
          </a:xfrm>
        </p:spPr>
        <p:txBody>
          <a:bodyPr anchor="b">
            <a:noAutofit/>
          </a:bodyPr>
          <a:lstStyle>
            <a:lvl1pPr marL="0" indent="0">
              <a:buNone/>
              <a:defRPr sz="3276" b="0"/>
            </a:lvl1pPr>
            <a:lvl2pPr marL="624078" indent="0">
              <a:buNone/>
              <a:defRPr sz="2730" b="1"/>
            </a:lvl2pPr>
            <a:lvl3pPr marL="1248156" indent="0">
              <a:buNone/>
              <a:defRPr sz="2457" b="1"/>
            </a:lvl3pPr>
            <a:lvl4pPr marL="1872234" indent="0">
              <a:buNone/>
              <a:defRPr sz="2184" b="1"/>
            </a:lvl4pPr>
            <a:lvl5pPr marL="2496312" indent="0">
              <a:buNone/>
              <a:defRPr sz="2184" b="1"/>
            </a:lvl5pPr>
            <a:lvl6pPr marL="3120390" indent="0">
              <a:buNone/>
              <a:defRPr sz="2184" b="1"/>
            </a:lvl6pPr>
            <a:lvl7pPr marL="3744468" indent="0">
              <a:buNone/>
              <a:defRPr sz="2184" b="1"/>
            </a:lvl7pPr>
            <a:lvl8pPr marL="4368546" indent="0">
              <a:buNone/>
              <a:defRPr sz="2184" b="1"/>
            </a:lvl8pPr>
            <a:lvl9pPr marL="4992624" indent="0">
              <a:buNone/>
              <a:defRPr sz="218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1097" y="3736468"/>
            <a:ext cx="4381135" cy="451027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71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28" y="832132"/>
            <a:ext cx="8998105" cy="180295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863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02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28" y="2045664"/>
            <a:ext cx="3955180" cy="1745165"/>
          </a:xfrm>
        </p:spPr>
        <p:txBody>
          <a:bodyPr anchor="b">
            <a:normAutofit/>
          </a:bodyPr>
          <a:lstStyle>
            <a:lvl1pPr>
              <a:defRPr sz="273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2407" y="702897"/>
            <a:ext cx="4799825" cy="754384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4128" y="3790828"/>
            <a:ext cx="3955180" cy="3527893"/>
          </a:xfrm>
        </p:spPr>
        <p:txBody>
          <a:bodyPr>
            <a:normAutofit/>
          </a:bodyPr>
          <a:lstStyle>
            <a:lvl1pPr marL="0" indent="0">
              <a:buNone/>
              <a:defRPr sz="1911"/>
            </a:lvl1pPr>
            <a:lvl2pPr marL="468059" indent="0">
              <a:buNone/>
              <a:defRPr sz="1433"/>
            </a:lvl2pPr>
            <a:lvl3pPr marL="936117" indent="0">
              <a:buNone/>
              <a:defRPr sz="1229"/>
            </a:lvl3pPr>
            <a:lvl4pPr marL="1404176" indent="0">
              <a:buNone/>
              <a:defRPr sz="1024"/>
            </a:lvl4pPr>
            <a:lvl5pPr marL="1872234" indent="0">
              <a:buNone/>
              <a:defRPr sz="1024"/>
            </a:lvl5pPr>
            <a:lvl6pPr marL="2340293" indent="0">
              <a:buNone/>
              <a:defRPr sz="1024"/>
            </a:lvl6pPr>
            <a:lvl7pPr marL="2808351" indent="0">
              <a:buNone/>
              <a:defRPr sz="1024"/>
            </a:lvl7pPr>
            <a:lvl8pPr marL="3276410" indent="0">
              <a:buNone/>
              <a:defRPr sz="1024"/>
            </a:lvl8pPr>
            <a:lvl9pPr marL="3744468" indent="0">
              <a:buNone/>
              <a:defRPr sz="102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128" y="6553041"/>
            <a:ext cx="8998105" cy="773624"/>
          </a:xfrm>
        </p:spPr>
        <p:txBody>
          <a:bodyPr anchor="b">
            <a:normAutofit/>
          </a:bodyPr>
          <a:lstStyle>
            <a:lvl1pPr algn="l">
              <a:defRPr sz="327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4128" y="832132"/>
            <a:ext cx="8998105" cy="5249583"/>
          </a:xfrm>
        </p:spPr>
        <p:txBody>
          <a:bodyPr anchor="t">
            <a:normAutofit/>
          </a:bodyPr>
          <a:lstStyle>
            <a:lvl1pPr marL="0" indent="0" algn="ctr">
              <a:buNone/>
              <a:defRPr sz="2184"/>
            </a:lvl1pPr>
            <a:lvl2pPr marL="624078" indent="0">
              <a:buNone/>
              <a:defRPr sz="2184"/>
            </a:lvl2pPr>
            <a:lvl3pPr marL="1248156" indent="0">
              <a:buNone/>
              <a:defRPr sz="2184"/>
            </a:lvl3pPr>
            <a:lvl4pPr marL="1872234" indent="0">
              <a:buNone/>
              <a:defRPr sz="2184"/>
            </a:lvl4pPr>
            <a:lvl5pPr marL="2496312" indent="0">
              <a:buNone/>
              <a:defRPr sz="2184"/>
            </a:lvl5pPr>
            <a:lvl6pPr marL="3120390" indent="0">
              <a:buNone/>
              <a:defRPr sz="2184"/>
            </a:lvl6pPr>
            <a:lvl7pPr marL="3744468" indent="0">
              <a:buNone/>
              <a:defRPr sz="2184"/>
            </a:lvl7pPr>
            <a:lvl8pPr marL="4368546" indent="0">
              <a:buNone/>
              <a:defRPr sz="2184"/>
            </a:lvl8pPr>
            <a:lvl9pPr marL="4992624" indent="0">
              <a:buNone/>
              <a:defRPr sz="2184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4128" y="7326665"/>
            <a:ext cx="8998105" cy="920074"/>
          </a:xfrm>
        </p:spPr>
        <p:txBody>
          <a:bodyPr>
            <a:normAutofit/>
          </a:bodyPr>
          <a:lstStyle>
            <a:lvl1pPr marL="0" indent="0">
              <a:buNone/>
              <a:defRPr sz="1638"/>
            </a:lvl1pPr>
            <a:lvl2pPr marL="624078" indent="0">
              <a:buNone/>
              <a:defRPr sz="1638"/>
            </a:lvl2pPr>
            <a:lvl3pPr marL="1248156" indent="0">
              <a:buNone/>
              <a:defRPr sz="1365"/>
            </a:lvl3pPr>
            <a:lvl4pPr marL="1872234" indent="0">
              <a:buNone/>
              <a:defRPr sz="1229"/>
            </a:lvl4pPr>
            <a:lvl5pPr marL="2496312" indent="0">
              <a:buNone/>
              <a:defRPr sz="1229"/>
            </a:lvl5pPr>
            <a:lvl6pPr marL="3120390" indent="0">
              <a:buNone/>
              <a:defRPr sz="1229"/>
            </a:lvl6pPr>
            <a:lvl7pPr marL="3744468" indent="0">
              <a:buNone/>
              <a:defRPr sz="1229"/>
            </a:lvl7pPr>
            <a:lvl8pPr marL="4368546" indent="0">
              <a:buNone/>
              <a:defRPr sz="1229"/>
            </a:lvl8pPr>
            <a:lvl9pPr marL="4992624" indent="0">
              <a:buNone/>
              <a:defRPr sz="122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52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2001" y="-11559"/>
            <a:ext cx="12998517" cy="938460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4128" y="832132"/>
            <a:ext cx="8998104" cy="18029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128" y="2949306"/>
            <a:ext cx="8998105" cy="5297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2141" y="8246741"/>
            <a:ext cx="969781" cy="498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D07FB-984E-4A04-BA3A-81A670792B4A}" type="datetimeFigureOut">
              <a:rPr lang="ru-RU" smtClean="0"/>
              <a:pPr/>
              <a:t>09.04.2017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4128" y="8246741"/>
            <a:ext cx="6553225" cy="498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35552" y="8246741"/>
            <a:ext cx="726682" cy="4984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9">
                <a:solidFill>
                  <a:schemeClr val="accent1"/>
                </a:solidFill>
              </a:defRPr>
            </a:lvl1pPr>
          </a:lstStyle>
          <a:p>
            <a:fld id="{BF228B59-0E82-4E2D-B7B9-E4AF5F2E21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624078" rtl="0" eaLnBrk="1" latinLnBrk="0" hangingPunct="1">
        <a:spcBef>
          <a:spcPct val="0"/>
        </a:spcBef>
        <a:buNone/>
        <a:defRPr sz="4914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68059" indent="-46805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5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14127" indent="-39004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8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60195" indent="-31203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1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84273" indent="-31203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808351" indent="-31203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432429" indent="-31203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056507" indent="-31203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680585" indent="-31203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304663" indent="-312039" algn="l" defTabSz="624078" rtl="0" eaLnBrk="1" latinLnBrk="0" hangingPunct="1">
        <a:spcBef>
          <a:spcPts val="1365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1pPr>
      <a:lvl2pPr marL="624078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2pPr>
      <a:lvl3pPr marL="1248156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872234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4pPr>
      <a:lvl5pPr marL="2496312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5pPr>
      <a:lvl6pPr marL="3120390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6pPr>
      <a:lvl7pPr marL="3744468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7pPr>
      <a:lvl8pPr marL="4368546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8pPr>
      <a:lvl9pPr marL="4992624" algn="l" defTabSz="624078" rtl="0" eaLnBrk="1" latinLnBrk="0" hangingPunct="1">
        <a:defRPr sz="245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totalrating.ru/i/10/b_9745zveroboi.jpg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hyperlink" Target="http://i062.radikal.ru/0906/b0/34b45abd2ee3.jpg" TargetMode="Externa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6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 </a:t>
            </a:r>
          </a:p>
        </p:txBody>
      </p:sp>
      <p:pic>
        <p:nvPicPr>
          <p:cNvPr id="280580" name="Picture 4" descr="26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242" y="0"/>
            <a:ext cx="9721454" cy="93614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717176" y="832132"/>
            <a:ext cx="11779624" cy="92491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149" tIns="53575" rIns="107149" bIns="53575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Государственное </a:t>
            </a:r>
            <a:r>
              <a:rPr lang="ru-RU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учреждение образования</a:t>
            </a: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« Средняя школа № 8 </a:t>
            </a:r>
            <a:r>
              <a:rPr lang="ru-RU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г.Жодино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»</a:t>
            </a:r>
            <a:endParaRPr 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sz="6300" b="1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 по курсу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 Человек и мир »                              </a:t>
            </a:r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 2 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классе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оставила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учитель высшей категории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Грищенко 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.Н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50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ова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5" y="166291"/>
            <a:ext cx="8402128" cy="899820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5709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вери отправились за лекарственными растениями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20" y="257011"/>
            <a:ext cx="8384875" cy="87662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2155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едведь и медвежье ушко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906" y="278070"/>
            <a:ext cx="9178505" cy="884916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439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3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йцы и заячья капуста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328" y="176984"/>
            <a:ext cx="8833449" cy="905409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50596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Ёжик несет подорожник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6" y="437800"/>
            <a:ext cx="8333116" cy="89236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2937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oggeveln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33" y="797714"/>
            <a:ext cx="2825065" cy="440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Картинка 11 из 316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3426" y="4918870"/>
            <a:ext cx="3899139" cy="3517764"/>
          </a:xfrm>
          <a:prstGeom prst="rect">
            <a:avLst/>
          </a:prstGeom>
          <a:noFill/>
        </p:spPr>
      </p:pic>
      <p:pic>
        <p:nvPicPr>
          <p:cNvPr id="6" name="Picture 2" descr="Картинка 13 из 2654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3989" y="955040"/>
            <a:ext cx="2819220" cy="4199942"/>
          </a:xfrm>
          <a:prstGeom prst="rect">
            <a:avLst/>
          </a:prstGeom>
          <a:noFill/>
        </p:spPr>
      </p:pic>
      <p:pic>
        <p:nvPicPr>
          <p:cNvPr id="7" name="Picture 2" descr="Сказка о лекарственных растения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01" b="37479"/>
          <a:stretch>
            <a:fillRect/>
          </a:stretch>
        </p:blipFill>
        <p:spPr bwMode="auto">
          <a:xfrm>
            <a:off x="3353901" y="892445"/>
            <a:ext cx="3937189" cy="37258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620242" y="8290998"/>
            <a:ext cx="5332649" cy="749485"/>
          </a:xfrm>
        </p:spPr>
        <p:txBody>
          <a:bodyPr>
            <a:normAutofit/>
          </a:bodyPr>
          <a:lstStyle/>
          <a:p>
            <a:r>
              <a:rPr lang="ru-RU" sz="2300" b="1" dirty="0" smtClean="0">
                <a:latin typeface="Arial Black" pitchFamily="34" charset="0"/>
              </a:rPr>
              <a:t>  </a:t>
            </a:r>
            <a:r>
              <a:rPr lang="ru-RU" sz="2300" b="1" dirty="0" smtClean="0">
                <a:solidFill>
                  <a:schemeClr val="tx1"/>
                </a:solidFill>
                <a:latin typeface="+mn-lt"/>
              </a:rPr>
              <a:t>ЗВЕРОБОЙ</a:t>
            </a:r>
            <a:endParaRPr lang="ru-RU" sz="23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3668" y="5388057"/>
            <a:ext cx="12265234" cy="1789084"/>
          </a:xfrm>
        </p:spPr>
        <p:txBody>
          <a:bodyPr>
            <a:normAutofit/>
          </a:bodyPr>
          <a:lstStyle/>
          <a:p>
            <a:pPr algn="l"/>
            <a:r>
              <a:rPr lang="ru-RU" sz="2300" b="1" dirty="0" smtClean="0"/>
              <a:t> </a:t>
            </a:r>
            <a:r>
              <a:rPr lang="ru-RU" sz="2300" b="1" dirty="0" smtClean="0">
                <a:solidFill>
                  <a:schemeClr val="tx1"/>
                </a:solidFill>
              </a:rPr>
              <a:t>МОЖЖЕВЕЛЬНИК                                                                          ПОДОРОЖНИК</a:t>
            </a:r>
            <a:endParaRPr lang="ru-RU" sz="2300" b="1" dirty="0">
              <a:solidFill>
                <a:schemeClr val="tx1"/>
              </a:solidFill>
            </a:endParaRPr>
          </a:p>
          <a:p>
            <a:pPr algn="l"/>
            <a:endParaRPr lang="ru-RU" sz="2300" b="1" dirty="0"/>
          </a:p>
        </p:txBody>
      </p:sp>
      <p:pic>
        <p:nvPicPr>
          <p:cNvPr id="11" name="Picture 2" descr="Сказка о лекарственных растениях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0" t="13071" b="13969"/>
          <a:stretch>
            <a:fillRect/>
          </a:stretch>
        </p:blipFill>
        <p:spPr bwMode="auto">
          <a:xfrm>
            <a:off x="7193875" y="1040166"/>
            <a:ext cx="1656698" cy="35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0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133" y="2163544"/>
            <a:ext cx="11179672" cy="4639137"/>
          </a:xfrm>
        </p:spPr>
        <p:txBody>
          <a:bodyPr>
            <a:normAutofit/>
          </a:bodyPr>
          <a:lstStyle/>
          <a:p>
            <a:pPr algn="ctr"/>
            <a:r>
              <a:rPr lang="ru-RU" sz="7700" b="1" dirty="0" smtClean="0">
                <a:solidFill>
                  <a:srgbClr val="7030A0"/>
                </a:solidFill>
                <a:latin typeface="Arial Black" pitchFamily="34" charset="0"/>
              </a:rPr>
              <a:t>РАБОТА </a:t>
            </a:r>
            <a:br>
              <a:rPr lang="ru-RU" sz="7700" b="1" dirty="0" smtClean="0">
                <a:solidFill>
                  <a:srgbClr val="7030A0"/>
                </a:solidFill>
                <a:latin typeface="Arial Black" pitchFamily="34" charset="0"/>
              </a:rPr>
            </a:br>
            <a:r>
              <a:rPr lang="ru-RU" sz="7700" b="1" dirty="0" smtClean="0">
                <a:solidFill>
                  <a:srgbClr val="7030A0"/>
                </a:solidFill>
                <a:latin typeface="Arial Black" pitchFamily="34" charset="0"/>
              </a:rPr>
              <a:t>В ГРУППАХ</a:t>
            </a:r>
            <a:endParaRPr lang="ru-RU" sz="77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01059" name="Rectangle 3"/>
          <p:cNvSpPr>
            <a:spLocks noGrp="1" noChangeArrowheads="1"/>
          </p:cNvSpPr>
          <p:nvPr>
            <p:ph idx="1"/>
          </p:nvPr>
        </p:nvSpPr>
        <p:spPr>
          <a:xfrm>
            <a:off x="1305868" y="1928642"/>
            <a:ext cx="10258310" cy="7174974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7000" b="1" dirty="0" smtClean="0"/>
          </a:p>
          <a:p>
            <a:pPr algn="ctr">
              <a:buNone/>
            </a:pPr>
            <a:r>
              <a:rPr lang="ru-RU" sz="7000" b="1" dirty="0" smtClean="0">
                <a:solidFill>
                  <a:srgbClr val="7030A0"/>
                </a:solidFill>
              </a:rPr>
              <a:t>Физкультминутка</a:t>
            </a:r>
            <a:endParaRPr lang="ru-RU" sz="7000" b="1" dirty="0">
              <a:solidFill>
                <a:srgbClr val="7030A0"/>
              </a:solidFill>
            </a:endParaRPr>
          </a:p>
        </p:txBody>
      </p:sp>
      <p:pic>
        <p:nvPicPr>
          <p:cNvPr id="301060" name="Picture 4" descr="молод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40163" y="5859598"/>
            <a:ext cx="2000548" cy="2964471"/>
          </a:xfrm>
          <a:prstGeom prst="rect">
            <a:avLst/>
          </a:prstGeom>
          <a:noFill/>
        </p:spPr>
      </p:pic>
      <p:pic>
        <p:nvPicPr>
          <p:cNvPr id="2" name="Гармония мира. Звуки природы. - Шум летнего ле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132719" y="7531615"/>
            <a:ext cx="648097" cy="8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7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1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105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128" y="832132"/>
            <a:ext cx="8998104" cy="44457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128" y="832133"/>
            <a:ext cx="8998105" cy="4619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Собери лукошко</a:t>
            </a:r>
            <a:endParaRPr lang="ru-RU" sz="96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http://www.zwalls.ru/pic/201310/1920x1200/zwalls.ru-201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823" y="3847381"/>
            <a:ext cx="7522234" cy="50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21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687479" y="8125689"/>
            <a:ext cx="11789512" cy="75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49" tIns="53575" rIns="107149" bIns="53575">
            <a:spAutoFit/>
          </a:bodyPr>
          <a:lstStyle/>
          <a:p>
            <a:r>
              <a:rPr lang="ru-RU" b="1">
                <a:solidFill>
                  <a:srgbClr val="0000FF"/>
                </a:solidFill>
              </a:rPr>
              <a:t>В природе встречаются  растения, которые </a:t>
            </a:r>
            <a:endParaRPr lang="en-US" b="1">
              <a:solidFill>
                <a:srgbClr val="0000FF"/>
              </a:solidFill>
            </a:endParaRPr>
          </a:p>
          <a:p>
            <a:r>
              <a:rPr lang="ru-RU" b="1">
                <a:solidFill>
                  <a:srgbClr val="0000FF"/>
                </a:solidFill>
              </a:rPr>
              <a:t>нельзя нюхать, брать в рот, рвать.</a:t>
            </a:r>
            <a:r>
              <a:rPr lang="ru-RU" b="1"/>
              <a:t> </a:t>
            </a:r>
            <a:r>
              <a:rPr lang="ru-RU" b="1">
                <a:solidFill>
                  <a:srgbClr val="FF3300"/>
                </a:solidFill>
              </a:rPr>
              <a:t>Они ядовиты!</a:t>
            </a:r>
          </a:p>
        </p:txBody>
      </p:sp>
      <p:sp>
        <p:nvSpPr>
          <p:cNvPr id="8194" name="Заголовок 1"/>
          <p:cNvSpPr>
            <a:spLocks/>
          </p:cNvSpPr>
          <p:nvPr/>
        </p:nvSpPr>
        <p:spPr bwMode="auto">
          <a:xfrm>
            <a:off x="254289" y="0"/>
            <a:ext cx="12248581" cy="156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49" tIns="53575" rIns="107149" bIns="53575" anchor="ctr"/>
          <a:lstStyle/>
          <a:p>
            <a:pPr algn="ctr">
              <a:defRPr/>
            </a:pPr>
            <a:r>
              <a:rPr lang="ru-RU" sz="5200" b="1" dirty="0">
                <a:solidFill>
                  <a:srgbClr val="E46C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ЯДОВИТЫЕ РАСТЕНИЯ</a:t>
            </a:r>
          </a:p>
        </p:txBody>
      </p:sp>
      <p:pic>
        <p:nvPicPr>
          <p:cNvPr id="86023" name="Picture 6" descr="белена черна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22" y="1445084"/>
            <a:ext cx="2780967" cy="296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4" name="Text Box 7"/>
          <p:cNvSpPr txBox="1">
            <a:spLocks noChangeArrowheads="1"/>
          </p:cNvSpPr>
          <p:nvPr/>
        </p:nvSpPr>
        <p:spPr bwMode="auto">
          <a:xfrm>
            <a:off x="969896" y="4386031"/>
            <a:ext cx="2860177" cy="4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49" tIns="53575" rIns="107149" bIns="53575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900" b="1" dirty="0">
                <a:latin typeface="Arial" charset="0"/>
              </a:rPr>
              <a:t>Белена черная</a:t>
            </a:r>
          </a:p>
        </p:txBody>
      </p:sp>
      <p:pic>
        <p:nvPicPr>
          <p:cNvPr id="86025" name="Picture 15" descr="вех ядовитый( цикута, волчье лыко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320" y="1392149"/>
            <a:ext cx="3449316" cy="30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6" name="Text Box 16"/>
          <p:cNvSpPr txBox="1">
            <a:spLocks noChangeArrowheads="1"/>
          </p:cNvSpPr>
          <p:nvPr/>
        </p:nvSpPr>
        <p:spPr bwMode="auto">
          <a:xfrm>
            <a:off x="3971285" y="4404236"/>
            <a:ext cx="3470019" cy="4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49" tIns="53575" rIns="107149" bIns="5357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b="1" dirty="0">
                <a:latin typeface="Arial" charset="0"/>
              </a:rPr>
              <a:t>Вех ядовитый</a:t>
            </a:r>
          </a:p>
        </p:txBody>
      </p:sp>
      <p:pic>
        <p:nvPicPr>
          <p:cNvPr id="86027" name="Picture 8" descr="белладонна (красавка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0620" y="1392149"/>
            <a:ext cx="2927237" cy="300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8" name="Text Box 9"/>
          <p:cNvSpPr txBox="1">
            <a:spLocks noChangeArrowheads="1"/>
          </p:cNvSpPr>
          <p:nvPr/>
        </p:nvSpPr>
        <p:spPr bwMode="auto">
          <a:xfrm>
            <a:off x="7791825" y="4367826"/>
            <a:ext cx="3208954" cy="40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7149" tIns="53575" rIns="107149" bIns="5357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b="1" dirty="0" err="1">
                <a:latin typeface="Arial" charset="0"/>
              </a:rPr>
              <a:t>Белладона</a:t>
            </a:r>
            <a:r>
              <a:rPr lang="ru-RU" sz="1900" b="1" dirty="0">
                <a:latin typeface="Arial" charset="0"/>
              </a:rPr>
              <a:t> (красавка)</a:t>
            </a:r>
          </a:p>
        </p:txBody>
      </p:sp>
      <p:pic>
        <p:nvPicPr>
          <p:cNvPr id="86029" name="Picture 10" descr="дурман обыкновенны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115" y="4878255"/>
            <a:ext cx="2642346" cy="294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11" descr="дурма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5217" y="4903329"/>
            <a:ext cx="3078460" cy="294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1" name="Text Box 12"/>
          <p:cNvSpPr txBox="1">
            <a:spLocks noChangeArrowheads="1"/>
          </p:cNvSpPr>
          <p:nvPr/>
        </p:nvSpPr>
        <p:spPr bwMode="auto">
          <a:xfrm>
            <a:off x="765115" y="7727562"/>
            <a:ext cx="5817120" cy="4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49" tIns="53575" rIns="107149" bIns="5357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b="1" dirty="0">
                <a:latin typeface="Arial" charset="0"/>
              </a:rPr>
              <a:t>Дурман обыкновенный</a:t>
            </a:r>
          </a:p>
        </p:txBody>
      </p:sp>
      <p:pic>
        <p:nvPicPr>
          <p:cNvPr id="86032" name="Picture 13" descr="ландыш майский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05153" y="4883784"/>
            <a:ext cx="3249937" cy="294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3" name="Text Box 14"/>
          <p:cNvSpPr txBox="1">
            <a:spLocks noChangeArrowheads="1"/>
          </p:cNvSpPr>
          <p:nvPr/>
        </p:nvSpPr>
        <p:spPr bwMode="auto">
          <a:xfrm>
            <a:off x="7203677" y="7761940"/>
            <a:ext cx="4286892" cy="4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149" tIns="53575" rIns="107149" bIns="5357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900" b="1" dirty="0">
                <a:latin typeface="Arial" charset="0"/>
              </a:rPr>
              <a:t>Ландыш майский</a:t>
            </a:r>
          </a:p>
        </p:txBody>
      </p:sp>
    </p:spTree>
    <p:extLst>
      <p:ext uri="{BB962C8B-B14F-4D97-AF65-F5344CB8AC3E}">
        <p14:creationId xmlns:p14="http://schemas.microsoft.com/office/powerpoint/2010/main" val="91532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6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86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  <p:bldP spid="8194" grpId="0"/>
      <p:bldP spid="86024" grpId="0"/>
      <p:bldP spid="86026" grpId="0"/>
      <p:bldP spid="86028" grpId="0"/>
      <p:bldP spid="86031" grpId="0"/>
      <p:bldP spid="860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/>
              <a:t> </a:t>
            </a:r>
          </a:p>
        </p:txBody>
      </p:sp>
      <p:pic>
        <p:nvPicPr>
          <p:cNvPr id="280580" name="Picture 4" descr="26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4" y="143435"/>
            <a:ext cx="10251335" cy="7102753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1" name="Rectangle 5"/>
          <p:cNvSpPr>
            <a:spLocks noChangeArrowheads="1"/>
          </p:cNvSpPr>
          <p:nvPr/>
        </p:nvSpPr>
        <p:spPr bwMode="auto">
          <a:xfrm>
            <a:off x="663388" y="627529"/>
            <a:ext cx="8964706" cy="715022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sz="6552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sz="6552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7371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Урок по курсу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sz="7371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« Человек и мир »                              </a:t>
            </a:r>
            <a:r>
              <a:rPr lang="ru-RU" sz="73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 2 классе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sz="2457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sz="2457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sz="2457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endParaRPr lang="ru-RU" sz="3276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798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вери несут лекарственные растения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68" y="260818"/>
            <a:ext cx="8781690" cy="890505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55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челы несут мед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64" y="295325"/>
            <a:ext cx="9074989" cy="892368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1343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карственные растения помогают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1" y="195935"/>
            <a:ext cx="9344204" cy="879328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6636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zhenskoe-mnenie.ru/upload/information_system_14/2/2/2/item_22238/information_items_22238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4" y="603296"/>
            <a:ext cx="4228832" cy="357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a.mktgcdn.com/p/Qo6wlegKndf81YOZ7dbjXoxsCey8WzECh5sfIM11NsA/801x12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996" y="603296"/>
            <a:ext cx="4152108" cy="833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vseodetyah.com/editorfiles/pravila-bezopasnosti-na-velosipede-dlya-detey-0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40" y="4598977"/>
            <a:ext cx="5638443" cy="426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odinfm.ru/wp-content/uploads/2015/10/10514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91" y="603296"/>
            <a:ext cx="4131617" cy="361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56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1176" y="2333872"/>
            <a:ext cx="11775232" cy="2965916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     </a:t>
            </a:r>
            <a:r>
              <a:rPr lang="ru-RU" sz="6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Теперь я знаю, что  …</a:t>
            </a:r>
            <a:br>
              <a:rPr lang="ru-RU" sz="6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6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/>
            </a:r>
            <a:br>
              <a:rPr lang="ru-RU" sz="6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6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   Теперь я знаю, как  … </a:t>
            </a:r>
            <a:endParaRPr lang="ru-RU" sz="60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62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756" y="6625086"/>
            <a:ext cx="8309476" cy="227737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Спасибо за работу !</a:t>
            </a:r>
            <a:endParaRPr lang="ru-RU" sz="66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14" descr="Хорошего настроен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4181" y="276288"/>
            <a:ext cx="8160589" cy="6469566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84382" y="2333873"/>
            <a:ext cx="11179672" cy="265892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Проверка </a:t>
            </a:r>
            <a:br>
              <a:rPr 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домашнего задания 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ped-kopilka.ru/upload/blogs2/2016/4/18401_b7a21bddc6d86968e238e85ca5cb8b2e.jp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136" y="5739878"/>
            <a:ext cx="3621024" cy="3390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80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://ped-kopilka.ru/upload/blogs/14185_44891e3c71cd6df082cf6d1b6703df68.pn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2" y="688424"/>
            <a:ext cx="2715358" cy="3650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ped-kopilka.ru/upload/blogs/14185_74cc8039667e0cd419514bf7cc002c0f.pn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422" y="5131958"/>
            <a:ext cx="2890581" cy="3372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ped-kopilka.ru/upload/blogs2/2016/4/18401_b7a21bddc6d86968e238e85ca5cb8b2e.jp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165" y="369579"/>
            <a:ext cx="1157479" cy="13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ped-kopilka.ru/upload/blogs/14185_e85e7704f15c8a29ffc978ad225bce6a.png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729" y="557779"/>
            <a:ext cx="2857373" cy="383739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4" name="Рисунок 13" descr="http://ped-kopilka.ru/upload/blogs/14185_1464f012a4eb11c3c0f907d44d59eec0.png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19" y="688424"/>
            <a:ext cx="2753265" cy="364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ped-kopilka.ru/upload/blogs/14185_f1051b9c0c646f583f0816f699584273.png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7" y="5149479"/>
            <a:ext cx="2451393" cy="3548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://ped-kopilka.ru/upload/blogs/14185_6c45839de24c4171e575e41042a8faf1.png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855" y="688424"/>
            <a:ext cx="2997567" cy="370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7" descr="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005" y="5142398"/>
            <a:ext cx="3025716" cy="336175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http://ped-kopilka.ru/upload/blogs/14185_2de084b5d267679dfab73fd49120b7e9.png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53" y="5142398"/>
            <a:ext cx="3226695" cy="3415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86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ed-kopilka.ru/upload/blogs/16355_8651363e344e7c8d693b1bb3c40eb523.jp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64" y="242188"/>
            <a:ext cx="7980297" cy="88677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perspectiveLeft"/>
            <a:lightRig rig="threePt" dir="t"/>
          </a:scene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64308" y="702897"/>
            <a:ext cx="4609076" cy="8234069"/>
          </a:xfrm>
        </p:spPr>
        <p:txBody>
          <a:bodyPr>
            <a:noAutofit/>
          </a:bodyPr>
          <a:lstStyle/>
          <a:p>
            <a:r>
              <a:rPr lang="ru-RU" sz="4700" b="1" i="1" dirty="0" smtClean="0">
                <a:solidFill>
                  <a:srgbClr val="7030A0"/>
                </a:solidFill>
              </a:rPr>
              <a:t>Я не лесом хожу</a:t>
            </a:r>
          </a:p>
          <a:p>
            <a:r>
              <a:rPr lang="ru-RU" sz="4700" b="1" i="1" dirty="0" smtClean="0">
                <a:solidFill>
                  <a:srgbClr val="7030A0"/>
                </a:solidFill>
              </a:rPr>
              <a:t>Я хожу по аптеке</a:t>
            </a:r>
          </a:p>
          <a:p>
            <a:r>
              <a:rPr lang="ru-RU" sz="4700" b="1" i="1" dirty="0" smtClean="0">
                <a:solidFill>
                  <a:srgbClr val="7030A0"/>
                </a:solidFill>
              </a:rPr>
              <a:t>Разбираясь в её травяной картотеке.</a:t>
            </a:r>
          </a:p>
          <a:p>
            <a:r>
              <a:rPr lang="ru-RU" sz="4700" b="1" i="1" dirty="0" smtClean="0">
                <a:solidFill>
                  <a:srgbClr val="7030A0"/>
                </a:solidFill>
              </a:rPr>
              <a:t>С. Кирсанов</a:t>
            </a:r>
            <a:endParaRPr lang="ru-RU" sz="47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7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Сказка о лекарственных растения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8" y="465827"/>
            <a:ext cx="11358111" cy="851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казка про лекарственные растения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60" y="238704"/>
            <a:ext cx="8436634" cy="854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8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равей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37" y="167670"/>
            <a:ext cx="8626415" cy="894231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252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ишка отдавила ножку, иллюстрац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73" y="214568"/>
            <a:ext cx="8821857" cy="881190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7809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681</TotalTime>
  <Words>115</Words>
  <Application>Microsoft Office PowerPoint</Application>
  <PresentationFormat>Произвольный</PresentationFormat>
  <Paragraphs>41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Trebuchet MS</vt:lpstr>
      <vt:lpstr>Wingdings</vt:lpstr>
      <vt:lpstr>Wingdings 3</vt:lpstr>
      <vt:lpstr>Грань</vt:lpstr>
      <vt:lpstr> </vt:lpstr>
      <vt:lpstr> </vt:lpstr>
      <vt:lpstr>Проверка  домашнего задания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ЗВЕРОБОЙ</vt:lpstr>
      <vt:lpstr>РАБОТА  В ГРУППАХ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Теперь я знаю, что  …     Теперь я знаю, как  … </vt:lpstr>
      <vt:lpstr>Спасибо за работу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director</dc:creator>
  <cp:lastModifiedBy>director</cp:lastModifiedBy>
  <cp:revision>58</cp:revision>
  <dcterms:created xsi:type="dcterms:W3CDTF">2016-11-07T17:23:41Z</dcterms:created>
  <dcterms:modified xsi:type="dcterms:W3CDTF">2017-04-09T09:01:34Z</dcterms:modified>
</cp:coreProperties>
</file>